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7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6374" autoAdjust="0"/>
  </p:normalViewPr>
  <p:slideViewPr>
    <p:cSldViewPr snapToGrid="0">
      <p:cViewPr varScale="1">
        <p:scale>
          <a:sx n="114" d="100"/>
          <a:sy n="114" d="100"/>
        </p:scale>
        <p:origin x="3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577AE-8D9B-47AE-AF8A-295AD00EAD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4B0E0D-F25A-4AFD-A8C9-708C23F0D8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C34F0-3178-4212-AE91-48A2051AF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ABDCF-A868-4837-B584-0422A37C86BC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0B4EA-5C35-4423-8AB6-B2AEDFA30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8BE8B-D25E-415B-BAD9-E8EA5BBAC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DB003-430A-421D-B78F-E7F42E859E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1733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E6B09-B21C-4CBF-8340-0C202FB94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A47709-40EC-4C9D-AB05-04C77F9247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F9CD9-E3FD-4660-85BA-BAB7E1A98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ABDCF-A868-4837-B584-0422A37C86BC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30E36-D777-4F53-93EC-601892475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6E590-8D23-4EC1-AD24-2A19FC22F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DB003-430A-421D-B78F-E7F42E859E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549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204C87-0043-47B2-9188-18D7E0E782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E38D30-D5A0-4F73-82AE-AC9D8545D9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47A68-E994-40B8-8115-5EAB46D62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ABDCF-A868-4837-B584-0422A37C86BC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E2069-E1BB-4537-BC68-0960202F3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D6D82-F6B1-4E25-9820-8C380ABBD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DB003-430A-421D-B78F-E7F42E859E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28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7BB69-98E2-4C9B-870C-877D6BAD0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4D7A5-500B-45EC-81EF-D0EBC2388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CEAD01-322A-4303-BD79-9F835EDC8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ABDCF-A868-4837-B584-0422A37C86BC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45D5C8-6252-46AE-A31D-B92278F46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7A8B0-150D-4787-8806-180267BCB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DB003-430A-421D-B78F-E7F42E859E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4769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9E45B-75A1-4C58-A427-DC731745E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53374-F8B5-404B-8F7C-A3F4B34E13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63551-DC41-4039-9B26-EA4522405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ABDCF-A868-4837-B584-0422A37C86BC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86F01-540E-4C61-A479-1EE29D194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EA2A4-7A29-4BFF-89FC-44598D24B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DB003-430A-421D-B78F-E7F42E859E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6567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00F7D-CAD8-461C-BC1D-75636E30A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CFEF6-C22E-4755-8950-358F2862A4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098295-B757-4C6B-BD84-3F07D2659C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6817D6-A40E-433D-B873-2046D888B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ABDCF-A868-4837-B584-0422A37C86BC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B83374-B5CB-4033-94BF-6AB51BD63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0EDA95-FED4-43DA-B32C-89602B4C4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DB003-430A-421D-B78F-E7F42E859E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5772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38840-0F4B-4CCF-891A-C83789F0B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7D9243-122F-4284-9041-D567FE6FF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CAB768-6D86-4D92-94D1-C7EDCF3A53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19FE6F-DA3A-4A3B-A325-36A6BCC663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D76EBB-2A0E-4EF3-9271-BE95E05525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325798-CC94-4DF7-8C53-9808382A0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ABDCF-A868-4837-B584-0422A37C86BC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DDB2CB-5232-4F82-9972-7E44386F2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2F13D5-4FDE-4241-844B-991B0D935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DB003-430A-421D-B78F-E7F42E859E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4717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2CD49-9F20-4324-A478-7B6F7D3AA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4A051F-FE07-411A-9A0C-7862E7341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ABDCF-A868-4837-B584-0422A37C86BC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5E1C45-24F1-4FAA-B835-E5A66792F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D0413D-A16A-47E9-81C1-C76B4FF7F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DB003-430A-421D-B78F-E7F42E859E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315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7D2541-5D31-4995-96C4-179B6853F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ABDCF-A868-4837-B584-0422A37C86BC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C21A07-032D-4A60-BEF6-799BA40C8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7A2D99-FF33-4F27-BB30-31CCB36D9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DB003-430A-421D-B78F-E7F42E859E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5131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6D7D7-BA50-4ACC-A7F9-1EEF71BB6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19336-79F5-4EA6-A88F-AFE1BFB26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F369DF-FBB8-4F46-912E-B440C1C613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277BF-4754-40B6-9BA4-CF6C620D1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ABDCF-A868-4837-B584-0422A37C86BC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5A609D-5873-4BAA-BF2B-0FA42ED1C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6308D3-A856-4B58-B2FB-78B5CFB89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DB003-430A-421D-B78F-E7F42E859E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9759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3A779-095B-482D-9E41-CAB9873CA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FF4049-A1C0-42A5-8978-AB8AF114CB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7634E2-9C43-44A3-BF9E-9379DDB421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FE008-94A3-4359-81B6-4629F629E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ABDCF-A868-4837-B584-0422A37C86BC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81F38C-E4C7-4FA8-B09B-5F09E4D19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10BBD-5229-4B38-88AC-85ACD29F9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DB003-430A-421D-B78F-E7F42E859E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0013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F1B567-3CCD-4037-BA5C-33D445F4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1EE4A-1AE9-44F7-A4CE-70C178FFE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A8139-9D87-4BAB-9FC2-5279274B42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9ABDCF-A868-4837-B584-0422A37C86BC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EBAF5-965F-4EC7-BE81-3C91A9E4CB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45621-12BB-40A3-B5D4-E38EE63E6E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DB003-430A-421D-B78F-E7F42E859E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2529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6F7A4-2F53-4847-AAD9-358543C1A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694F1-505C-4E1D-A248-B8A1826B0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95A70D-0CA9-4427-8C6D-35AFB0285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61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864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94FE5-4680-4901-BA28-5B55E2150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54D46-7DA9-4D62-AD9A-1F240DFE7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AA4564-5F05-4A37-9FA1-0D9584F69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05" y="0"/>
            <a:ext cx="11895589" cy="631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47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EB64D-AC62-494E-88CE-E5F0FD40B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DF1C1-B524-4EF4-8859-2C7525C3B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26CD72-51BE-46D6-A3D8-038CE6653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51" y="0"/>
            <a:ext cx="11441122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28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3745E-7624-44E7-BFC4-93B04651C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2FA54-B567-478F-A5F9-A5EDFD123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4"/>
            <a:ext cx="12192000" cy="5032375"/>
          </a:xfrm>
        </p:spPr>
        <p:txBody>
          <a:bodyPr/>
          <a:lstStyle/>
          <a:p>
            <a:endParaRPr lang="en-US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9EA029-DC60-4A87-95BF-9FFFB2F0A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75" y="16778"/>
            <a:ext cx="12022228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70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A3653-B005-45AB-BD2A-49C490837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2FA1A-4E7A-4819-B6B0-F2694108B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8AB2A0-1BB9-44A5-8C7A-C1610B7F9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94" y="0"/>
            <a:ext cx="11730606" cy="661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61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AC480-BD20-4DFA-A453-041C65FA8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4320F-01F3-4CE0-9E9B-CB83526E8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17D175-9A45-4B8A-B113-7D75F1331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41" y="0"/>
            <a:ext cx="12069859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15011-3B94-4939-82FD-D94E1A27E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1D0A4-60FB-426D-8ED5-790F7E6AD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8C61E-E874-47A5-8D36-4303311AB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93" y="46674"/>
            <a:ext cx="11286687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61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C58DE-028F-4597-A631-0046A422B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3783F-BDBB-4699-ACF5-E2CCFBC36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12192000" cy="5167311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8C906C-FBF0-41BA-93CC-0CF6BED936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75" b="-703"/>
          <a:stretch/>
        </p:blipFill>
        <p:spPr>
          <a:xfrm>
            <a:off x="96570" y="0"/>
            <a:ext cx="12095430" cy="54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570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0F7E3-6C93-4CF9-B93E-25FE9319C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4F062-C0F5-4181-AF97-258B8416D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825625"/>
            <a:ext cx="12192000" cy="5032375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23E71D-DD0A-41F3-BDFC-E9D31A09D2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24"/>
          <a:stretch/>
        </p:blipFill>
        <p:spPr>
          <a:xfrm>
            <a:off x="-1" y="67112"/>
            <a:ext cx="12192000" cy="559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810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FB472-369E-45F8-8FFF-8B63FAE21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64BB3-9BDC-4808-9A67-E216F55E1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179BD-F394-463E-8FE4-0ED4C8B036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19"/>
          <a:stretch/>
        </p:blipFill>
        <p:spPr>
          <a:xfrm>
            <a:off x="75360" y="0"/>
            <a:ext cx="12041280" cy="662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87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1D5E8-29F8-4F26-BEF7-04FBD83C8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1FF03-B7D8-4B85-B2A0-EF14141F8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4D5E7-FCE8-4AE4-B58A-5C313BA34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35" y="0"/>
            <a:ext cx="11635530" cy="662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45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D00B0-84BC-4257-A049-CAFECE3F2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FCA6A-A32E-4CB6-8C45-8F12BC548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A5862-5658-408F-926B-1B5B9533F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01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3AC06-3A2C-4F36-82F2-0206AD8EA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7161C-689E-4A6F-9E79-9A469C960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6738"/>
            <a:ext cx="12261742" cy="5591261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4984FF-7D5C-404D-B949-DCBDB0ABB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2" y="0"/>
            <a:ext cx="12192000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62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C0ED3E80-495B-4018-A5FB-F40F9366F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7696" y="793779"/>
            <a:ext cx="8381371" cy="469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375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38F18-D9AA-4787-9B6A-5EBA76791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60271-7B97-4893-8C4D-22AB94CFC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95E501-3131-4E8A-90BA-95E6549DC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7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CD6F4-68C8-4245-BCA3-7AFB858FE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6277F-AF61-4CA9-BDFA-8433C8E80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4"/>
            <a:ext cx="11353800" cy="5032375"/>
          </a:xfrm>
        </p:spPr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A5157-07E3-4EBE-8B96-DCCCD4F2F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4" y="-1"/>
            <a:ext cx="1213603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26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B46A9-8B42-413B-8494-1D7D0149B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9D49E-4AB5-4059-9C03-1FEF60FB1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4"/>
            <a:ext cx="12192000" cy="5032375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958135-1878-4F68-8797-C352AD91A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37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321F0-AE28-42C4-99BA-C947E1EF6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01339-A389-49EE-BA3A-616349BB5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58E21D-ABD5-4BE1-B9A2-D8BE536C9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88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A0481-18B9-4300-AF93-D5A095F7C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8653B-903F-4FAB-91CD-E4197C323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578347-E0A5-4420-B9FE-C0DBB3F12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52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03AED-640B-4A1E-817B-BCD406971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F30A8-B4F6-4A9B-BEBD-3DF2E6376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8AC956-76CC-4586-B3AB-DEE4B3538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" y="-92279"/>
            <a:ext cx="12117491" cy="641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4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285B8-43E1-45ED-A576-BD05F9CB9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E7FF4-DC3F-4970-85A1-925405CA3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A99B9B-509D-450C-B337-59D730464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58" y="0"/>
            <a:ext cx="11488753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24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Kaysan Shaikh</dc:creator>
  <cp:lastModifiedBy>Kaysan Shaikh</cp:lastModifiedBy>
  <cp:revision>14</cp:revision>
  <dcterms:created xsi:type="dcterms:W3CDTF">2023-04-05T18:09:21Z</dcterms:created>
  <dcterms:modified xsi:type="dcterms:W3CDTF">2023-04-05T20:23:39Z</dcterms:modified>
</cp:coreProperties>
</file>